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0"/>
    <p:restoredTop sz="94745"/>
  </p:normalViewPr>
  <p:slideViewPr>
    <p:cSldViewPr snapToGrid="0" snapToObjects="1">
      <p:cViewPr>
        <p:scale>
          <a:sx n="114" d="100"/>
          <a:sy n="114" d="100"/>
        </p:scale>
        <p:origin x="8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6DC4D-FFCC-9047-92D0-9EC916844E95}" type="datetimeFigureOut">
              <a:rPr lang="en-US" smtClean="0"/>
              <a:t>5/10/21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3E4753-D510-D84B-A0FE-B4A230CEE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496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3E4753-D510-D84B-A0FE-B4A230CEE3E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00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3E4753-D510-D84B-A0FE-B4A230CEE3E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121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3E4753-D510-D84B-A0FE-B4A230CEE3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57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3E4753-D510-D84B-A0FE-B4A230CEE3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1531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3E4753-D510-D84B-A0FE-B4A230CEE3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553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3E4753-D510-D84B-A0FE-B4A230CEE3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68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3E4753-D510-D84B-A0FE-B4A230CEE3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52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D07C0-A1CF-234B-B703-CF7E44B72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09601B-9D4D-344D-B826-366ABACFA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05E01-B418-8949-83CD-591283F32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9F4AAF-109B-934C-AD74-3B3ECAB7F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5CBC8C-1E8F-E34F-9374-38A93CB2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879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DB141-42EB-6F49-84AA-24EFDEFB5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0D8533-8B6F-3642-9C00-AFF5AF652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51030-8E25-8741-8EFD-B046088D5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E51C2-DCA1-D443-9439-FC260CE9D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C4211-BA96-B642-A0BB-2AF5A6A2C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35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5E0443-5522-CF43-9D68-59D1512657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CA1E3-F491-D84C-BC32-EE6AB87C0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357A2-5C8D-E142-A3B7-B6A902EBE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077BA-1824-2B4F-8719-2DD514D68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99934-A45B-9147-8387-936A85353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53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EEE04-38B3-454F-87D9-23CD7F6BD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289F5-CCB5-614F-8E3A-D87AC717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EA656-3813-C34B-BF7D-7522E5B4A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31F28-CC3B-B241-9859-92AB23B04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AB1C8-D0E8-0C46-A2B7-ECDEDD87D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36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109EF-89D5-4541-829B-6EBD6BF3B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C7DBB5-9970-EC4E-B05E-DFE477A50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D33AD1-6567-224E-BB17-E07A1DF93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509DBD-7E24-354C-A618-165539409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A7348-E219-EE47-9646-C9C62EBEE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12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ACB19-AE7C-CB47-91BF-F0478F236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33E20-EBB3-7044-8600-8A36F1CEBA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23C9E-0844-284D-96D9-CED60B9A0B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635CA-24BA-104E-9EC8-ED983C0C5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0ED138-CE71-DC44-9CD3-04C0FF498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CFC162-D9DB-3A49-9F96-428EDCF08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104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BC183-08DA-824F-8E6C-E0E830EDB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41452D-2E55-7943-8EF4-2ED9E360CD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524961-AD36-1D4C-B603-649AD8B627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163347-D3D2-A049-8440-E327B50C8D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BE4821-55D2-104D-99AB-DFCE605A53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40AEEB-A7B0-7045-A88E-698EBDA36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9346E1-DE9F-C246-94B8-1324DF7AC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929953-3E53-7E40-9009-260762E44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78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4413F-A25E-FF43-9DDD-5FD228EE4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87CBB4-DC95-A04A-A9CC-28AB75484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075F10-62D5-5148-BC19-2850D3954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9064C6-F47A-CB49-8B41-322950271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60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98F26C-BA4C-3846-81D6-FDEE9E1E8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171087-3452-A446-88C4-49E46ABE4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960798-BED3-BC4E-888D-B643388C4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4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51360-C0CB-D74F-91C0-0F0DEBA2B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DA8C4-D674-174A-94B8-23238AAFD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DA5264-B12A-CF42-AF1F-B95AD9FFA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34321-1A1C-D141-8162-4E2549726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8318E-2DFD-4044-B2E5-31DD00BF3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60B70-BBF5-024E-84C7-E60A2CDF8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35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112C9-B7E9-FB4F-83EB-A36D21667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4E7454-EF6F-ED4D-AA7C-DCA8D6CC52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2F0334-23C9-0D42-8BF5-1A32170170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C8D826-BA66-9A48-B131-129FEF6C1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1FD226-63A7-F84C-966D-FF53A18B2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9C2D09-F132-AA4D-A002-45EA1F0A1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114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2F5EC8-D498-EA47-A8DB-6C73AC254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E442B-A7CC-464E-A559-F63FE6E8C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62164-C83F-ED46-A612-7661A03E19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EA919E-C60B-9249-B350-F51485F7735B}" type="datetimeFigureOut">
              <a:rPr lang="en-US" smtClean="0"/>
              <a:t>5/10/21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B4AD2-B42D-044A-9EC1-FCAF9EC027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66A93-51C4-9C4B-8E53-D08BB1D572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7EAAD4-2893-E141-AC6F-A482DA4031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047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1F592BE-833E-0343-B9E4-96CEAB2FE3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/>
          </a:prstGeom>
          <a:gradFill flip="none" rotWithShape="1">
            <a:gsLst>
              <a:gs pos="56000">
                <a:schemeClr val="accent1">
                  <a:lumMod val="7500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  <a:gs pos="100000">
                <a:srgbClr val="002060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120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1">
                <a:lumMod val="50000"/>
              </a:schemeClr>
            </a:gs>
            <a:gs pos="0">
              <a:schemeClr val="accent1">
                <a:lumMod val="75000"/>
              </a:schemeClr>
            </a:gs>
            <a:gs pos="100000">
              <a:srgbClr val="00206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CA51DE-9EEB-5A49-966D-916682679F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6000">
                <a:schemeClr val="accent1">
                  <a:lumMod val="50000"/>
                </a:schemeClr>
              </a:gs>
              <a:gs pos="0">
                <a:schemeClr val="accent1">
                  <a:lumMod val="75000"/>
                </a:schemeClr>
              </a:gs>
              <a:gs pos="100000">
                <a:srgbClr val="002060"/>
              </a:gs>
            </a:gsLst>
            <a:path path="circle">
              <a:fillToRect l="50000" t="50000" r="50000" b="50000"/>
            </a:path>
            <a:tileRect/>
          </a:gra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109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1">
                <a:lumMod val="50000"/>
              </a:schemeClr>
            </a:gs>
            <a:gs pos="0">
              <a:schemeClr val="accent1">
                <a:lumMod val="75000"/>
              </a:schemeClr>
            </a:gs>
            <a:gs pos="100000">
              <a:srgbClr val="00206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D6C49BF-63E9-8446-BA05-BD65740DDC04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6CA51DE-9EEB-5A49-966D-916682679FD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gradFill flip="none" rotWithShape="1">
              <a:gsLst>
                <a:gs pos="56000">
                  <a:schemeClr val="accent1">
                    <a:lumMod val="50000"/>
                  </a:schemeClr>
                </a:gs>
                <a:gs pos="0">
                  <a:schemeClr val="accent1">
                    <a:lumMod val="75000"/>
                  </a:schemeClr>
                </a:gs>
                <a:gs pos="100000">
                  <a:srgbClr val="002060"/>
                </a:gs>
              </a:gsLst>
              <a:path path="circle">
                <a:fillToRect l="50000" t="50000" r="50000" b="50000"/>
              </a:path>
              <a:tileRect/>
            </a:gra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9BC2FDE-8B6A-A642-9101-9D09299EEF7F}"/>
                </a:ext>
              </a:extLst>
            </p:cNvPr>
            <p:cNvGrpSpPr/>
            <p:nvPr/>
          </p:nvGrpSpPr>
          <p:grpSpPr>
            <a:xfrm>
              <a:off x="5758450" y="4425203"/>
              <a:ext cx="3843006" cy="1607208"/>
              <a:chOff x="5099545" y="4425203"/>
              <a:chExt cx="3843006" cy="1607208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C7C2AFD9-F3C4-C547-B43E-2356FDF6C23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3377" t="10017" r="12860"/>
              <a:stretch/>
            </p:blipFill>
            <p:spPr>
              <a:xfrm>
                <a:off x="7246590" y="4794535"/>
                <a:ext cx="1695961" cy="1237876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C48CBC8-BDB2-0E4C-BB7C-BA03780399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3377" t="10017" r="12860"/>
              <a:stretch/>
            </p:blipFill>
            <p:spPr>
              <a:xfrm>
                <a:off x="5099545" y="4794535"/>
                <a:ext cx="1695961" cy="1237876"/>
              </a:xfrm>
              <a:prstGeom prst="rect">
                <a:avLst/>
              </a:prstGeom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566B8E7-8B10-A247-83C8-4A375CBEC296}"/>
                  </a:ext>
                </a:extLst>
              </p:cNvPr>
              <p:cNvSpPr txBox="1"/>
              <p:nvPr/>
            </p:nvSpPr>
            <p:spPr>
              <a:xfrm>
                <a:off x="5099545" y="4425203"/>
                <a:ext cx="36539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bg2"/>
                    </a:solidFill>
                  </a:rPr>
                  <a:t>Cell Voltage Min/Max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5BB7354-4AA4-C04F-894D-BA06F2448589}"/>
                </a:ext>
              </a:extLst>
            </p:cNvPr>
            <p:cNvGrpSpPr/>
            <p:nvPr/>
          </p:nvGrpSpPr>
          <p:grpSpPr>
            <a:xfrm>
              <a:off x="388935" y="4425203"/>
              <a:ext cx="4206517" cy="1607208"/>
              <a:chOff x="-78658" y="4425203"/>
              <a:chExt cx="4206517" cy="1607208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CDE4EDEB-F61B-6C41-94BB-E2DF9AFDBE3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3377" t="10017" r="12860"/>
              <a:stretch/>
            </p:blipFill>
            <p:spPr>
              <a:xfrm>
                <a:off x="2277087" y="4794535"/>
                <a:ext cx="1695961" cy="1237876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8B048159-1809-BB48-B469-96138ED5C3E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3377" t="10017" r="12860"/>
              <a:stretch/>
            </p:blipFill>
            <p:spPr>
              <a:xfrm>
                <a:off x="130042" y="4794535"/>
                <a:ext cx="1695961" cy="1237876"/>
              </a:xfrm>
              <a:prstGeom prst="rect">
                <a:avLst/>
              </a:prstGeom>
            </p:spPr>
          </p:pic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3DFDF35-D8E0-D74D-8461-E2B5610205D1}"/>
                  </a:ext>
                </a:extLst>
              </p:cNvPr>
              <p:cNvSpPr txBox="1"/>
              <p:nvPr/>
            </p:nvSpPr>
            <p:spPr>
              <a:xfrm>
                <a:off x="-78658" y="4425203"/>
                <a:ext cx="420651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bg2"/>
                    </a:solidFill>
                  </a:rPr>
                  <a:t>Module Voltage Min/Max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7571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1">
                <a:lumMod val="50000"/>
              </a:schemeClr>
            </a:gs>
            <a:gs pos="0">
              <a:schemeClr val="accent1">
                <a:lumMod val="75000"/>
              </a:schemeClr>
            </a:gs>
            <a:gs pos="100000">
              <a:srgbClr val="00206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89DE4178-00C1-8F4A-8C64-816B9C384C7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D6C49BF-63E9-8446-BA05-BD65740DDC04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E6CA51DE-9EEB-5A49-966D-916682679FDE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56000">
                    <a:schemeClr val="accent1">
                      <a:lumMod val="50000"/>
                    </a:schemeClr>
                  </a:gs>
                  <a:gs pos="0">
                    <a:schemeClr val="accent1">
                      <a:lumMod val="75000"/>
                    </a:schemeClr>
                  </a:gs>
                  <a:gs pos="100000">
                    <a:srgbClr val="002060"/>
                  </a:gs>
                </a:gsLst>
                <a:path path="circle">
                  <a:fillToRect l="50000" t="50000" r="50000" b="50000"/>
                </a:path>
                <a:tileRect/>
              </a:gra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69BC2FDE-8B6A-A642-9101-9D09299EEF7F}"/>
                  </a:ext>
                </a:extLst>
              </p:cNvPr>
              <p:cNvGrpSpPr/>
              <p:nvPr/>
            </p:nvGrpSpPr>
            <p:grpSpPr>
              <a:xfrm>
                <a:off x="5230915" y="4425203"/>
                <a:ext cx="3843006" cy="1607208"/>
                <a:chOff x="4572010" y="4425203"/>
                <a:chExt cx="3843006" cy="1607208"/>
              </a:xfrm>
            </p:grpSpPr>
            <p:pic>
              <p:nvPicPr>
                <p:cNvPr id="6" name="Picture 5">
                  <a:extLst>
                    <a:ext uri="{FF2B5EF4-FFF2-40B4-BE49-F238E27FC236}">
                      <a16:creationId xmlns:a16="http://schemas.microsoft.com/office/drawing/2014/main" id="{C7C2AFD9-F3C4-C547-B43E-2356FDF6C2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3377" t="10017" r="12860"/>
                <a:stretch/>
              </p:blipFill>
              <p:spPr>
                <a:xfrm>
                  <a:off x="6719055" y="4794535"/>
                  <a:ext cx="1695961" cy="1237876"/>
                </a:xfrm>
                <a:prstGeom prst="rect">
                  <a:avLst/>
                </a:prstGeom>
              </p:spPr>
            </p:pic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9C48CBC8-BDB2-0E4C-BB7C-BA03780399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3377" t="10017" r="12860"/>
                <a:stretch/>
              </p:blipFill>
              <p:spPr>
                <a:xfrm>
                  <a:off x="4572010" y="4794535"/>
                  <a:ext cx="1695961" cy="1237876"/>
                </a:xfrm>
                <a:prstGeom prst="rect">
                  <a:avLst/>
                </a:prstGeom>
              </p:spPr>
            </p:pic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566B8E7-8B10-A247-83C8-4A375CBEC296}"/>
                    </a:ext>
                  </a:extLst>
                </p:cNvPr>
                <p:cNvSpPr txBox="1"/>
                <p:nvPr/>
              </p:nvSpPr>
              <p:spPr>
                <a:xfrm>
                  <a:off x="4572010" y="4425203"/>
                  <a:ext cx="365393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chemeClr val="bg2"/>
                      </a:solidFill>
                    </a:rPr>
                    <a:t>Cell Voltage Min/Max</a:t>
                  </a: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5BB7354-4AA4-C04F-894D-BA06F2448589}"/>
                  </a:ext>
                </a:extLst>
              </p:cNvPr>
              <p:cNvGrpSpPr/>
              <p:nvPr/>
            </p:nvGrpSpPr>
            <p:grpSpPr>
              <a:xfrm>
                <a:off x="388935" y="4425203"/>
                <a:ext cx="4206517" cy="1607208"/>
                <a:chOff x="-78658" y="4425203"/>
                <a:chExt cx="4206517" cy="1607208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CDE4EDEB-F61B-6C41-94BB-E2DF9AFDBE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3377" t="10017" r="12860"/>
                <a:stretch/>
              </p:blipFill>
              <p:spPr>
                <a:xfrm>
                  <a:off x="2277087" y="4794535"/>
                  <a:ext cx="1695961" cy="1237876"/>
                </a:xfrm>
                <a:prstGeom prst="rect">
                  <a:avLst/>
                </a:prstGeom>
              </p:spPr>
            </p:pic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8B048159-1809-BB48-B469-96138ED5C3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13377" t="10017" r="12860"/>
                <a:stretch/>
              </p:blipFill>
              <p:spPr>
                <a:xfrm>
                  <a:off x="130042" y="4794535"/>
                  <a:ext cx="1695961" cy="1237876"/>
                </a:xfrm>
                <a:prstGeom prst="rect">
                  <a:avLst/>
                </a:prstGeom>
              </p:spPr>
            </p:pic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E3DFDF35-D8E0-D74D-8461-E2B5610205D1}"/>
                    </a:ext>
                  </a:extLst>
                </p:cNvPr>
                <p:cNvSpPr txBox="1"/>
                <p:nvPr/>
              </p:nvSpPr>
              <p:spPr>
                <a:xfrm>
                  <a:off x="-78658" y="4425203"/>
                  <a:ext cx="4206517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chemeClr val="bg2"/>
                      </a:solidFill>
                    </a:rPr>
                    <a:t>Module Voltage Min/Max</a:t>
                  </a:r>
                </a:p>
              </p:txBody>
            </p:sp>
          </p:grpSp>
        </p:grp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CE4C7B9-0A08-2B47-B12C-D91A858A9F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577" t="20331" r="4902" b="28356"/>
            <a:stretch/>
          </p:blipFill>
          <p:spPr>
            <a:xfrm>
              <a:off x="181651" y="140880"/>
              <a:ext cx="2111945" cy="45699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22D58B2-EB91-8E4B-9157-9876D89A73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616" r="23538"/>
            <a:stretch/>
          </p:blipFill>
          <p:spPr>
            <a:xfrm>
              <a:off x="2475247" y="140880"/>
              <a:ext cx="472063" cy="4569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67276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1">
                <a:lumMod val="50000"/>
              </a:schemeClr>
            </a:gs>
            <a:gs pos="0">
              <a:schemeClr val="accent1">
                <a:lumMod val="75000"/>
              </a:schemeClr>
            </a:gs>
            <a:gs pos="100000">
              <a:srgbClr val="00206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89DE4178-00C1-8F4A-8C64-816B9C384C7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D6C49BF-63E9-8446-BA05-BD65740DDC04}"/>
                </a:ext>
              </a:extLst>
            </p:cNvPr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E6CA51DE-9EEB-5A49-966D-916682679FDE}"/>
                  </a:ext>
                </a:extLst>
              </p:cNvPr>
              <p:cNvSpPr/>
              <p:nvPr/>
            </p:nvSpPr>
            <p:spPr>
              <a:xfrm>
                <a:off x="0" y="0"/>
                <a:ext cx="12192000" cy="6858000"/>
              </a:xfrm>
              <a:prstGeom prst="rect">
                <a:avLst/>
              </a:prstGeom>
              <a:gradFill flip="none" rotWithShape="1">
                <a:gsLst>
                  <a:gs pos="56000">
                    <a:schemeClr val="accent1">
                      <a:lumMod val="50000"/>
                    </a:schemeClr>
                  </a:gs>
                  <a:gs pos="0">
                    <a:schemeClr val="accent1">
                      <a:lumMod val="75000"/>
                    </a:schemeClr>
                  </a:gs>
                  <a:gs pos="100000">
                    <a:srgbClr val="002060"/>
                  </a:gs>
                </a:gsLst>
                <a:path path="circle">
                  <a:fillToRect l="50000" t="50000" r="50000" b="50000"/>
                </a:path>
                <a:tileRect/>
              </a:gra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566B8E7-8B10-A247-83C8-4A375CBEC296}"/>
                  </a:ext>
                </a:extLst>
              </p:cNvPr>
              <p:cNvSpPr txBox="1"/>
              <p:nvPr/>
            </p:nvSpPr>
            <p:spPr>
              <a:xfrm>
                <a:off x="5230915" y="4425203"/>
                <a:ext cx="36539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bg2"/>
                    </a:solidFill>
                  </a:rPr>
                  <a:t>Cell Voltage Min/Max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3DFDF35-D8E0-D74D-8461-E2B5610205D1}"/>
                  </a:ext>
                </a:extLst>
              </p:cNvPr>
              <p:cNvSpPr txBox="1"/>
              <p:nvPr/>
            </p:nvSpPr>
            <p:spPr>
              <a:xfrm>
                <a:off x="388935" y="4425203"/>
                <a:ext cx="420651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bg2"/>
                    </a:solidFill>
                  </a:rPr>
                  <a:t>Module Voltage Min/Max</a:t>
                </a:r>
              </a:p>
            </p:txBody>
          </p:sp>
        </p:grp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CE4C7B9-0A08-2B47-B12C-D91A858A9F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77" t="20331" r="4902" b="28356"/>
            <a:stretch/>
          </p:blipFill>
          <p:spPr>
            <a:xfrm>
              <a:off x="181651" y="140880"/>
              <a:ext cx="2111945" cy="45699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22D58B2-EB91-8E4B-9157-9876D89A73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8616" r="23538"/>
            <a:stretch/>
          </p:blipFill>
          <p:spPr>
            <a:xfrm>
              <a:off x="2475247" y="140880"/>
              <a:ext cx="472063" cy="456997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0026DE-4B25-DA49-9CC9-39394D7FCBA9}"/>
              </a:ext>
            </a:extLst>
          </p:cNvPr>
          <p:cNvGrpSpPr/>
          <p:nvPr/>
        </p:nvGrpSpPr>
        <p:grpSpPr>
          <a:xfrm>
            <a:off x="690849" y="4893683"/>
            <a:ext cx="1491741" cy="1418489"/>
            <a:chOff x="1547725" y="2309449"/>
            <a:chExt cx="1491741" cy="1418489"/>
          </a:xfrm>
        </p:grpSpPr>
        <p:sp>
          <p:nvSpPr>
            <p:cNvPr id="3" name="Chord 2">
              <a:extLst>
                <a:ext uri="{FF2B5EF4-FFF2-40B4-BE49-F238E27FC236}">
                  <a16:creationId xmlns:a16="http://schemas.microsoft.com/office/drawing/2014/main" id="{C0B1B0CF-94E6-DE43-AC1B-90438B820FF8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D8C053B9-0CBA-5E48-9C4B-DD18B7BBAE4F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8C70BD6A-B921-294D-81C7-25DD00CB523A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EBE681DA-7424-E945-B64E-5389787C6460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0F5BE7-AEAF-9C44-8DC8-B4DB05ACAC5E}"/>
              </a:ext>
            </a:extLst>
          </p:cNvPr>
          <p:cNvGrpSpPr/>
          <p:nvPr/>
        </p:nvGrpSpPr>
        <p:grpSpPr>
          <a:xfrm>
            <a:off x="2838280" y="4885429"/>
            <a:ext cx="1491741" cy="1418489"/>
            <a:chOff x="1547725" y="2309449"/>
            <a:chExt cx="1491741" cy="1418489"/>
          </a:xfrm>
        </p:grpSpPr>
        <p:sp>
          <p:nvSpPr>
            <p:cNvPr id="22" name="Chord 21">
              <a:extLst>
                <a:ext uri="{FF2B5EF4-FFF2-40B4-BE49-F238E27FC236}">
                  <a16:creationId xmlns:a16="http://schemas.microsoft.com/office/drawing/2014/main" id="{F20D105D-A01A-4D4E-AB16-6D4F98AD7629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Block Arc 22">
              <a:extLst>
                <a:ext uri="{FF2B5EF4-FFF2-40B4-BE49-F238E27FC236}">
                  <a16:creationId xmlns:a16="http://schemas.microsoft.com/office/drawing/2014/main" id="{87FB0E75-481A-2947-9CFF-6DD18851780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Block Arc 23">
              <a:extLst>
                <a:ext uri="{FF2B5EF4-FFF2-40B4-BE49-F238E27FC236}">
                  <a16:creationId xmlns:a16="http://schemas.microsoft.com/office/drawing/2014/main" id="{6582FAC9-1E67-8443-9448-E2B3BF29004B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Block Arc 24">
              <a:extLst>
                <a:ext uri="{FF2B5EF4-FFF2-40B4-BE49-F238E27FC236}">
                  <a16:creationId xmlns:a16="http://schemas.microsoft.com/office/drawing/2014/main" id="{83406DCD-6CC3-9541-903A-B004A39710A3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6C936C-A35C-D04E-B92C-B012589C84AA}"/>
              </a:ext>
            </a:extLst>
          </p:cNvPr>
          <p:cNvGrpSpPr/>
          <p:nvPr/>
        </p:nvGrpSpPr>
        <p:grpSpPr>
          <a:xfrm>
            <a:off x="5332638" y="4885429"/>
            <a:ext cx="1491741" cy="1418489"/>
            <a:chOff x="1547725" y="2309449"/>
            <a:chExt cx="1491741" cy="1418489"/>
          </a:xfrm>
        </p:grpSpPr>
        <p:sp>
          <p:nvSpPr>
            <p:cNvPr id="32" name="Chord 31">
              <a:extLst>
                <a:ext uri="{FF2B5EF4-FFF2-40B4-BE49-F238E27FC236}">
                  <a16:creationId xmlns:a16="http://schemas.microsoft.com/office/drawing/2014/main" id="{3C9778E0-6B1E-094A-A884-3343365EA034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Block Arc 32">
              <a:extLst>
                <a:ext uri="{FF2B5EF4-FFF2-40B4-BE49-F238E27FC236}">
                  <a16:creationId xmlns:a16="http://schemas.microsoft.com/office/drawing/2014/main" id="{D5A81E09-BB18-5B4D-ADD0-BBB56188C1E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Block Arc 33">
              <a:extLst>
                <a:ext uri="{FF2B5EF4-FFF2-40B4-BE49-F238E27FC236}">
                  <a16:creationId xmlns:a16="http://schemas.microsoft.com/office/drawing/2014/main" id="{42B6FCF5-E1C8-D849-81D5-A3BFEA2AE6D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Block Arc 34">
              <a:extLst>
                <a:ext uri="{FF2B5EF4-FFF2-40B4-BE49-F238E27FC236}">
                  <a16:creationId xmlns:a16="http://schemas.microsoft.com/office/drawing/2014/main" id="{6329F8A0-DFB8-B443-9FA7-9A7A3728163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6F8A7D4-9DA5-C945-AE6C-C7928198DD05}"/>
              </a:ext>
            </a:extLst>
          </p:cNvPr>
          <p:cNvGrpSpPr/>
          <p:nvPr/>
        </p:nvGrpSpPr>
        <p:grpSpPr>
          <a:xfrm>
            <a:off x="7480069" y="4885429"/>
            <a:ext cx="1491741" cy="1418489"/>
            <a:chOff x="1547725" y="2309449"/>
            <a:chExt cx="1491741" cy="1418489"/>
          </a:xfrm>
        </p:grpSpPr>
        <p:sp>
          <p:nvSpPr>
            <p:cNvPr id="37" name="Chord 36">
              <a:extLst>
                <a:ext uri="{FF2B5EF4-FFF2-40B4-BE49-F238E27FC236}">
                  <a16:creationId xmlns:a16="http://schemas.microsoft.com/office/drawing/2014/main" id="{27F5B928-5E98-A44B-AB3F-4C98CD0E23A5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Block Arc 37">
              <a:extLst>
                <a:ext uri="{FF2B5EF4-FFF2-40B4-BE49-F238E27FC236}">
                  <a16:creationId xmlns:a16="http://schemas.microsoft.com/office/drawing/2014/main" id="{8B1B95F5-CFB0-184E-8E59-18BDF5B91F67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Block Arc 38">
              <a:extLst>
                <a:ext uri="{FF2B5EF4-FFF2-40B4-BE49-F238E27FC236}">
                  <a16:creationId xmlns:a16="http://schemas.microsoft.com/office/drawing/2014/main" id="{282B9B73-D953-8041-B084-0C735439DC2D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Block Arc 39">
              <a:extLst>
                <a:ext uri="{FF2B5EF4-FFF2-40B4-BE49-F238E27FC236}">
                  <a16:creationId xmlns:a16="http://schemas.microsoft.com/office/drawing/2014/main" id="{B36969C3-8737-304B-974B-1A52F740FF91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0051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1">
                <a:lumMod val="50000"/>
              </a:schemeClr>
            </a:gs>
            <a:gs pos="0">
              <a:schemeClr val="accent1">
                <a:lumMod val="75000"/>
              </a:schemeClr>
            </a:gs>
            <a:gs pos="100000">
              <a:srgbClr val="00206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7E65CBFB-9881-9741-A6EA-556FB1C543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56000">
                <a:schemeClr val="accent1">
                  <a:lumMod val="50000"/>
                </a:schemeClr>
              </a:gs>
              <a:gs pos="0">
                <a:schemeClr val="accent1">
                  <a:lumMod val="75000"/>
                </a:schemeClr>
              </a:gs>
              <a:gs pos="100000">
                <a:srgbClr val="002060"/>
              </a:gs>
            </a:gsLst>
            <a:path path="circle">
              <a:fillToRect l="50000" t="50000" r="50000" b="50000"/>
            </a:path>
            <a:tileRect/>
          </a:gra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70026DE-4B25-DA49-9CC9-39394D7FCBA9}"/>
              </a:ext>
            </a:extLst>
          </p:cNvPr>
          <p:cNvGrpSpPr/>
          <p:nvPr/>
        </p:nvGrpSpPr>
        <p:grpSpPr>
          <a:xfrm>
            <a:off x="690849" y="4893683"/>
            <a:ext cx="1491741" cy="1418489"/>
            <a:chOff x="1547725" y="2309449"/>
            <a:chExt cx="1491741" cy="1418489"/>
          </a:xfrm>
        </p:grpSpPr>
        <p:sp>
          <p:nvSpPr>
            <p:cNvPr id="3" name="Chord 2">
              <a:extLst>
                <a:ext uri="{FF2B5EF4-FFF2-40B4-BE49-F238E27FC236}">
                  <a16:creationId xmlns:a16="http://schemas.microsoft.com/office/drawing/2014/main" id="{C0B1B0CF-94E6-DE43-AC1B-90438B820FF8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D8C053B9-0CBA-5E48-9C4B-DD18B7BBAE4F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8C70BD6A-B921-294D-81C7-25DD00CB523A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EBE681DA-7424-E945-B64E-5389787C6460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0F5BE7-AEAF-9C44-8DC8-B4DB05ACAC5E}"/>
              </a:ext>
            </a:extLst>
          </p:cNvPr>
          <p:cNvGrpSpPr/>
          <p:nvPr/>
        </p:nvGrpSpPr>
        <p:grpSpPr>
          <a:xfrm>
            <a:off x="2838280" y="4885429"/>
            <a:ext cx="1491741" cy="1418489"/>
            <a:chOff x="1547725" y="2309449"/>
            <a:chExt cx="1491741" cy="1418489"/>
          </a:xfrm>
        </p:grpSpPr>
        <p:sp>
          <p:nvSpPr>
            <p:cNvPr id="22" name="Chord 21">
              <a:extLst>
                <a:ext uri="{FF2B5EF4-FFF2-40B4-BE49-F238E27FC236}">
                  <a16:creationId xmlns:a16="http://schemas.microsoft.com/office/drawing/2014/main" id="{F20D105D-A01A-4D4E-AB16-6D4F98AD7629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Block Arc 22">
              <a:extLst>
                <a:ext uri="{FF2B5EF4-FFF2-40B4-BE49-F238E27FC236}">
                  <a16:creationId xmlns:a16="http://schemas.microsoft.com/office/drawing/2014/main" id="{87FB0E75-481A-2947-9CFF-6DD18851780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Block Arc 23">
              <a:extLst>
                <a:ext uri="{FF2B5EF4-FFF2-40B4-BE49-F238E27FC236}">
                  <a16:creationId xmlns:a16="http://schemas.microsoft.com/office/drawing/2014/main" id="{6582FAC9-1E67-8443-9448-E2B3BF29004B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Block Arc 24">
              <a:extLst>
                <a:ext uri="{FF2B5EF4-FFF2-40B4-BE49-F238E27FC236}">
                  <a16:creationId xmlns:a16="http://schemas.microsoft.com/office/drawing/2014/main" id="{83406DCD-6CC3-9541-903A-B004A39710A3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6C936C-A35C-D04E-B92C-B012589C84AA}"/>
              </a:ext>
            </a:extLst>
          </p:cNvPr>
          <p:cNvGrpSpPr/>
          <p:nvPr/>
        </p:nvGrpSpPr>
        <p:grpSpPr>
          <a:xfrm>
            <a:off x="5332638" y="4885429"/>
            <a:ext cx="1491741" cy="1418489"/>
            <a:chOff x="1547725" y="2309449"/>
            <a:chExt cx="1491741" cy="1418489"/>
          </a:xfrm>
        </p:grpSpPr>
        <p:sp>
          <p:nvSpPr>
            <p:cNvPr id="32" name="Chord 31">
              <a:extLst>
                <a:ext uri="{FF2B5EF4-FFF2-40B4-BE49-F238E27FC236}">
                  <a16:creationId xmlns:a16="http://schemas.microsoft.com/office/drawing/2014/main" id="{3C9778E0-6B1E-094A-A884-3343365EA034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Block Arc 32">
              <a:extLst>
                <a:ext uri="{FF2B5EF4-FFF2-40B4-BE49-F238E27FC236}">
                  <a16:creationId xmlns:a16="http://schemas.microsoft.com/office/drawing/2014/main" id="{D5A81E09-BB18-5B4D-ADD0-BBB56188C1E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Block Arc 33">
              <a:extLst>
                <a:ext uri="{FF2B5EF4-FFF2-40B4-BE49-F238E27FC236}">
                  <a16:creationId xmlns:a16="http://schemas.microsoft.com/office/drawing/2014/main" id="{42B6FCF5-E1C8-D849-81D5-A3BFEA2AE6D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Block Arc 34">
              <a:extLst>
                <a:ext uri="{FF2B5EF4-FFF2-40B4-BE49-F238E27FC236}">
                  <a16:creationId xmlns:a16="http://schemas.microsoft.com/office/drawing/2014/main" id="{6329F8A0-DFB8-B443-9FA7-9A7A3728163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6F8A7D4-9DA5-C945-AE6C-C7928198DD05}"/>
              </a:ext>
            </a:extLst>
          </p:cNvPr>
          <p:cNvGrpSpPr/>
          <p:nvPr/>
        </p:nvGrpSpPr>
        <p:grpSpPr>
          <a:xfrm>
            <a:off x="7480069" y="4885429"/>
            <a:ext cx="1491741" cy="1418489"/>
            <a:chOff x="1547725" y="2309449"/>
            <a:chExt cx="1491741" cy="1418489"/>
          </a:xfrm>
        </p:grpSpPr>
        <p:sp>
          <p:nvSpPr>
            <p:cNvPr id="37" name="Chord 36">
              <a:extLst>
                <a:ext uri="{FF2B5EF4-FFF2-40B4-BE49-F238E27FC236}">
                  <a16:creationId xmlns:a16="http://schemas.microsoft.com/office/drawing/2014/main" id="{27F5B928-5E98-A44B-AB3F-4C98CD0E23A5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Block Arc 37">
              <a:extLst>
                <a:ext uri="{FF2B5EF4-FFF2-40B4-BE49-F238E27FC236}">
                  <a16:creationId xmlns:a16="http://schemas.microsoft.com/office/drawing/2014/main" id="{8B1B95F5-CFB0-184E-8E59-18BDF5B91F67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Block Arc 38">
              <a:extLst>
                <a:ext uri="{FF2B5EF4-FFF2-40B4-BE49-F238E27FC236}">
                  <a16:creationId xmlns:a16="http://schemas.microsoft.com/office/drawing/2014/main" id="{282B9B73-D953-8041-B084-0C735439DC2D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Block Arc 39">
              <a:extLst>
                <a:ext uri="{FF2B5EF4-FFF2-40B4-BE49-F238E27FC236}">
                  <a16:creationId xmlns:a16="http://schemas.microsoft.com/office/drawing/2014/main" id="{B36969C3-8737-304B-974B-1A52F740FF91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7632D9D-C8A5-1940-9F93-C7F9C6C8C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724" y="256407"/>
            <a:ext cx="1418873" cy="26603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F41177-7B07-6D4F-8193-B1025BA95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482" y="256407"/>
            <a:ext cx="266039" cy="26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12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1">
                <a:lumMod val="50000"/>
              </a:schemeClr>
            </a:gs>
            <a:gs pos="0">
              <a:schemeClr val="accent1">
                <a:lumMod val="75000"/>
              </a:schemeClr>
            </a:gs>
            <a:gs pos="100000">
              <a:srgbClr val="00206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D70026DE-4B25-DA49-9CC9-39394D7FCBA9}"/>
              </a:ext>
            </a:extLst>
          </p:cNvPr>
          <p:cNvGrpSpPr/>
          <p:nvPr/>
        </p:nvGrpSpPr>
        <p:grpSpPr>
          <a:xfrm>
            <a:off x="690849" y="4893683"/>
            <a:ext cx="1491741" cy="1418489"/>
            <a:chOff x="1547725" y="2309449"/>
            <a:chExt cx="1491741" cy="1418489"/>
          </a:xfrm>
        </p:grpSpPr>
        <p:sp>
          <p:nvSpPr>
            <p:cNvPr id="3" name="Chord 2">
              <a:extLst>
                <a:ext uri="{FF2B5EF4-FFF2-40B4-BE49-F238E27FC236}">
                  <a16:creationId xmlns:a16="http://schemas.microsoft.com/office/drawing/2014/main" id="{C0B1B0CF-94E6-DE43-AC1B-90438B820FF8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D8C053B9-0CBA-5E48-9C4B-DD18B7BBAE4F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8C70BD6A-B921-294D-81C7-25DD00CB523A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EBE681DA-7424-E945-B64E-5389787C6460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0F5BE7-AEAF-9C44-8DC8-B4DB05ACAC5E}"/>
              </a:ext>
            </a:extLst>
          </p:cNvPr>
          <p:cNvGrpSpPr/>
          <p:nvPr/>
        </p:nvGrpSpPr>
        <p:grpSpPr>
          <a:xfrm>
            <a:off x="2838280" y="4885429"/>
            <a:ext cx="1491741" cy="1418489"/>
            <a:chOff x="1547725" y="2309449"/>
            <a:chExt cx="1491741" cy="1418489"/>
          </a:xfrm>
        </p:grpSpPr>
        <p:sp>
          <p:nvSpPr>
            <p:cNvPr id="22" name="Chord 21">
              <a:extLst>
                <a:ext uri="{FF2B5EF4-FFF2-40B4-BE49-F238E27FC236}">
                  <a16:creationId xmlns:a16="http://schemas.microsoft.com/office/drawing/2014/main" id="{F20D105D-A01A-4D4E-AB16-6D4F98AD7629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Block Arc 22">
              <a:extLst>
                <a:ext uri="{FF2B5EF4-FFF2-40B4-BE49-F238E27FC236}">
                  <a16:creationId xmlns:a16="http://schemas.microsoft.com/office/drawing/2014/main" id="{87FB0E75-481A-2947-9CFF-6DD18851780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Block Arc 23">
              <a:extLst>
                <a:ext uri="{FF2B5EF4-FFF2-40B4-BE49-F238E27FC236}">
                  <a16:creationId xmlns:a16="http://schemas.microsoft.com/office/drawing/2014/main" id="{6582FAC9-1E67-8443-9448-E2B3BF29004B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Block Arc 24">
              <a:extLst>
                <a:ext uri="{FF2B5EF4-FFF2-40B4-BE49-F238E27FC236}">
                  <a16:creationId xmlns:a16="http://schemas.microsoft.com/office/drawing/2014/main" id="{83406DCD-6CC3-9541-903A-B004A39710A3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6C936C-A35C-D04E-B92C-B012589C84AA}"/>
              </a:ext>
            </a:extLst>
          </p:cNvPr>
          <p:cNvGrpSpPr/>
          <p:nvPr/>
        </p:nvGrpSpPr>
        <p:grpSpPr>
          <a:xfrm>
            <a:off x="5332638" y="4885429"/>
            <a:ext cx="1491741" cy="1418489"/>
            <a:chOff x="1547725" y="2309449"/>
            <a:chExt cx="1491741" cy="1418489"/>
          </a:xfrm>
        </p:grpSpPr>
        <p:sp>
          <p:nvSpPr>
            <p:cNvPr id="32" name="Chord 31">
              <a:extLst>
                <a:ext uri="{FF2B5EF4-FFF2-40B4-BE49-F238E27FC236}">
                  <a16:creationId xmlns:a16="http://schemas.microsoft.com/office/drawing/2014/main" id="{3C9778E0-6B1E-094A-A884-3343365EA034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Block Arc 32">
              <a:extLst>
                <a:ext uri="{FF2B5EF4-FFF2-40B4-BE49-F238E27FC236}">
                  <a16:creationId xmlns:a16="http://schemas.microsoft.com/office/drawing/2014/main" id="{D5A81E09-BB18-5B4D-ADD0-BBB56188C1E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Block Arc 33">
              <a:extLst>
                <a:ext uri="{FF2B5EF4-FFF2-40B4-BE49-F238E27FC236}">
                  <a16:creationId xmlns:a16="http://schemas.microsoft.com/office/drawing/2014/main" id="{42B6FCF5-E1C8-D849-81D5-A3BFEA2AE6D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Block Arc 34">
              <a:extLst>
                <a:ext uri="{FF2B5EF4-FFF2-40B4-BE49-F238E27FC236}">
                  <a16:creationId xmlns:a16="http://schemas.microsoft.com/office/drawing/2014/main" id="{6329F8A0-DFB8-B443-9FA7-9A7A3728163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6F8A7D4-9DA5-C945-AE6C-C7928198DD05}"/>
              </a:ext>
            </a:extLst>
          </p:cNvPr>
          <p:cNvGrpSpPr/>
          <p:nvPr/>
        </p:nvGrpSpPr>
        <p:grpSpPr>
          <a:xfrm>
            <a:off x="7480069" y="4885429"/>
            <a:ext cx="1491741" cy="1418489"/>
            <a:chOff x="1547725" y="2309449"/>
            <a:chExt cx="1491741" cy="1418489"/>
          </a:xfrm>
        </p:grpSpPr>
        <p:sp>
          <p:nvSpPr>
            <p:cNvPr id="37" name="Chord 36">
              <a:extLst>
                <a:ext uri="{FF2B5EF4-FFF2-40B4-BE49-F238E27FC236}">
                  <a16:creationId xmlns:a16="http://schemas.microsoft.com/office/drawing/2014/main" id="{27F5B928-5E98-A44B-AB3F-4C98CD0E23A5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Block Arc 37">
              <a:extLst>
                <a:ext uri="{FF2B5EF4-FFF2-40B4-BE49-F238E27FC236}">
                  <a16:creationId xmlns:a16="http://schemas.microsoft.com/office/drawing/2014/main" id="{8B1B95F5-CFB0-184E-8E59-18BDF5B91F67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Block Arc 38">
              <a:extLst>
                <a:ext uri="{FF2B5EF4-FFF2-40B4-BE49-F238E27FC236}">
                  <a16:creationId xmlns:a16="http://schemas.microsoft.com/office/drawing/2014/main" id="{282B9B73-D953-8041-B084-0C735439DC2D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Block Arc 39">
              <a:extLst>
                <a:ext uri="{FF2B5EF4-FFF2-40B4-BE49-F238E27FC236}">
                  <a16:creationId xmlns:a16="http://schemas.microsoft.com/office/drawing/2014/main" id="{B36969C3-8737-304B-974B-1A52F740FF91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7632D9D-C8A5-1940-9F93-C7F9C6C8C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636" y="323331"/>
            <a:ext cx="2086202" cy="3911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F41177-7B07-6D4F-8193-B1025BA95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4425" y="323331"/>
            <a:ext cx="391163" cy="39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700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1">
                <a:lumMod val="50000"/>
              </a:schemeClr>
            </a:gs>
            <a:gs pos="0">
              <a:schemeClr val="accent1">
                <a:lumMod val="75000"/>
              </a:schemeClr>
            </a:gs>
            <a:gs pos="100000">
              <a:srgbClr val="00206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D70026DE-4B25-DA49-9CC9-39394D7FCBA9}"/>
              </a:ext>
            </a:extLst>
          </p:cNvPr>
          <p:cNvGrpSpPr/>
          <p:nvPr/>
        </p:nvGrpSpPr>
        <p:grpSpPr>
          <a:xfrm>
            <a:off x="690849" y="4381066"/>
            <a:ext cx="1491741" cy="1418489"/>
            <a:chOff x="1547725" y="2309449"/>
            <a:chExt cx="1491741" cy="1418489"/>
          </a:xfrm>
        </p:grpSpPr>
        <p:sp>
          <p:nvSpPr>
            <p:cNvPr id="3" name="Chord 2">
              <a:extLst>
                <a:ext uri="{FF2B5EF4-FFF2-40B4-BE49-F238E27FC236}">
                  <a16:creationId xmlns:a16="http://schemas.microsoft.com/office/drawing/2014/main" id="{C0B1B0CF-94E6-DE43-AC1B-90438B820FF8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D8C053B9-0CBA-5E48-9C4B-DD18B7BBAE4F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8C70BD6A-B921-294D-81C7-25DD00CB523A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EBE681DA-7424-E945-B64E-5389787C6460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0F5BE7-AEAF-9C44-8DC8-B4DB05ACAC5E}"/>
              </a:ext>
            </a:extLst>
          </p:cNvPr>
          <p:cNvGrpSpPr/>
          <p:nvPr/>
        </p:nvGrpSpPr>
        <p:grpSpPr>
          <a:xfrm>
            <a:off x="2838280" y="4372812"/>
            <a:ext cx="1491741" cy="1418489"/>
            <a:chOff x="1547725" y="2309449"/>
            <a:chExt cx="1491741" cy="1418489"/>
          </a:xfrm>
        </p:grpSpPr>
        <p:sp>
          <p:nvSpPr>
            <p:cNvPr id="22" name="Chord 21">
              <a:extLst>
                <a:ext uri="{FF2B5EF4-FFF2-40B4-BE49-F238E27FC236}">
                  <a16:creationId xmlns:a16="http://schemas.microsoft.com/office/drawing/2014/main" id="{F20D105D-A01A-4D4E-AB16-6D4F98AD7629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Block Arc 22">
              <a:extLst>
                <a:ext uri="{FF2B5EF4-FFF2-40B4-BE49-F238E27FC236}">
                  <a16:creationId xmlns:a16="http://schemas.microsoft.com/office/drawing/2014/main" id="{87FB0E75-481A-2947-9CFF-6DD18851780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Block Arc 23">
              <a:extLst>
                <a:ext uri="{FF2B5EF4-FFF2-40B4-BE49-F238E27FC236}">
                  <a16:creationId xmlns:a16="http://schemas.microsoft.com/office/drawing/2014/main" id="{6582FAC9-1E67-8443-9448-E2B3BF29004B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Block Arc 24">
              <a:extLst>
                <a:ext uri="{FF2B5EF4-FFF2-40B4-BE49-F238E27FC236}">
                  <a16:creationId xmlns:a16="http://schemas.microsoft.com/office/drawing/2014/main" id="{83406DCD-6CC3-9541-903A-B004A39710A3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6C936C-A35C-D04E-B92C-B012589C84AA}"/>
              </a:ext>
            </a:extLst>
          </p:cNvPr>
          <p:cNvGrpSpPr/>
          <p:nvPr/>
        </p:nvGrpSpPr>
        <p:grpSpPr>
          <a:xfrm>
            <a:off x="5332638" y="4372812"/>
            <a:ext cx="1491741" cy="1418489"/>
            <a:chOff x="1547725" y="2309449"/>
            <a:chExt cx="1491741" cy="1418489"/>
          </a:xfrm>
        </p:grpSpPr>
        <p:sp>
          <p:nvSpPr>
            <p:cNvPr id="32" name="Chord 31">
              <a:extLst>
                <a:ext uri="{FF2B5EF4-FFF2-40B4-BE49-F238E27FC236}">
                  <a16:creationId xmlns:a16="http://schemas.microsoft.com/office/drawing/2014/main" id="{3C9778E0-6B1E-094A-A884-3343365EA034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Block Arc 32">
              <a:extLst>
                <a:ext uri="{FF2B5EF4-FFF2-40B4-BE49-F238E27FC236}">
                  <a16:creationId xmlns:a16="http://schemas.microsoft.com/office/drawing/2014/main" id="{D5A81E09-BB18-5B4D-ADD0-BBB56188C1E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Block Arc 33">
              <a:extLst>
                <a:ext uri="{FF2B5EF4-FFF2-40B4-BE49-F238E27FC236}">
                  <a16:creationId xmlns:a16="http://schemas.microsoft.com/office/drawing/2014/main" id="{42B6FCF5-E1C8-D849-81D5-A3BFEA2AE6D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Block Arc 34">
              <a:extLst>
                <a:ext uri="{FF2B5EF4-FFF2-40B4-BE49-F238E27FC236}">
                  <a16:creationId xmlns:a16="http://schemas.microsoft.com/office/drawing/2014/main" id="{6329F8A0-DFB8-B443-9FA7-9A7A3728163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6F8A7D4-9DA5-C945-AE6C-C7928198DD05}"/>
              </a:ext>
            </a:extLst>
          </p:cNvPr>
          <p:cNvGrpSpPr/>
          <p:nvPr/>
        </p:nvGrpSpPr>
        <p:grpSpPr>
          <a:xfrm>
            <a:off x="7480069" y="4372812"/>
            <a:ext cx="1491741" cy="1418489"/>
            <a:chOff x="1547725" y="2309449"/>
            <a:chExt cx="1491741" cy="1418489"/>
          </a:xfrm>
        </p:grpSpPr>
        <p:sp>
          <p:nvSpPr>
            <p:cNvPr id="37" name="Chord 36">
              <a:extLst>
                <a:ext uri="{FF2B5EF4-FFF2-40B4-BE49-F238E27FC236}">
                  <a16:creationId xmlns:a16="http://schemas.microsoft.com/office/drawing/2014/main" id="{27F5B928-5E98-A44B-AB3F-4C98CD0E23A5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Block Arc 37">
              <a:extLst>
                <a:ext uri="{FF2B5EF4-FFF2-40B4-BE49-F238E27FC236}">
                  <a16:creationId xmlns:a16="http://schemas.microsoft.com/office/drawing/2014/main" id="{8B1B95F5-CFB0-184E-8E59-18BDF5B91F67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Block Arc 38">
              <a:extLst>
                <a:ext uri="{FF2B5EF4-FFF2-40B4-BE49-F238E27FC236}">
                  <a16:creationId xmlns:a16="http://schemas.microsoft.com/office/drawing/2014/main" id="{282B9B73-D953-8041-B084-0C735439DC2D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Block Arc 39">
              <a:extLst>
                <a:ext uri="{FF2B5EF4-FFF2-40B4-BE49-F238E27FC236}">
                  <a16:creationId xmlns:a16="http://schemas.microsoft.com/office/drawing/2014/main" id="{B36969C3-8737-304B-974B-1A52F740FF91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7632D9D-C8A5-1940-9F93-C7F9C6C8C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66" y="6142231"/>
            <a:ext cx="2086202" cy="3911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F41177-7B07-6D4F-8193-B1025BA95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7555" y="6142231"/>
            <a:ext cx="391163" cy="39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84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accent1">
                <a:lumMod val="50000"/>
              </a:schemeClr>
            </a:gs>
            <a:gs pos="0">
              <a:schemeClr val="accent1">
                <a:lumMod val="75000"/>
              </a:schemeClr>
            </a:gs>
            <a:gs pos="100000">
              <a:srgbClr val="002060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D70026DE-4B25-DA49-9CC9-39394D7FCBA9}"/>
              </a:ext>
            </a:extLst>
          </p:cNvPr>
          <p:cNvGrpSpPr/>
          <p:nvPr/>
        </p:nvGrpSpPr>
        <p:grpSpPr>
          <a:xfrm>
            <a:off x="690849" y="4325644"/>
            <a:ext cx="1491741" cy="1418489"/>
            <a:chOff x="1547725" y="2309449"/>
            <a:chExt cx="1491741" cy="1418489"/>
          </a:xfrm>
        </p:grpSpPr>
        <p:sp>
          <p:nvSpPr>
            <p:cNvPr id="3" name="Chord 2">
              <a:extLst>
                <a:ext uri="{FF2B5EF4-FFF2-40B4-BE49-F238E27FC236}">
                  <a16:creationId xmlns:a16="http://schemas.microsoft.com/office/drawing/2014/main" id="{C0B1B0CF-94E6-DE43-AC1B-90438B820FF8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Block Arc 4">
              <a:extLst>
                <a:ext uri="{FF2B5EF4-FFF2-40B4-BE49-F238E27FC236}">
                  <a16:creationId xmlns:a16="http://schemas.microsoft.com/office/drawing/2014/main" id="{D8C053B9-0CBA-5E48-9C4B-DD18B7BBAE4F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8C70BD6A-B921-294D-81C7-25DD00CB523A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EBE681DA-7424-E945-B64E-5389787C6460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0F5BE7-AEAF-9C44-8DC8-B4DB05ACAC5E}"/>
              </a:ext>
            </a:extLst>
          </p:cNvPr>
          <p:cNvGrpSpPr/>
          <p:nvPr/>
        </p:nvGrpSpPr>
        <p:grpSpPr>
          <a:xfrm>
            <a:off x="2838280" y="4317390"/>
            <a:ext cx="1491741" cy="1418489"/>
            <a:chOff x="1547725" y="2309449"/>
            <a:chExt cx="1491741" cy="1418489"/>
          </a:xfrm>
        </p:grpSpPr>
        <p:sp>
          <p:nvSpPr>
            <p:cNvPr id="22" name="Chord 21">
              <a:extLst>
                <a:ext uri="{FF2B5EF4-FFF2-40B4-BE49-F238E27FC236}">
                  <a16:creationId xmlns:a16="http://schemas.microsoft.com/office/drawing/2014/main" id="{F20D105D-A01A-4D4E-AB16-6D4F98AD7629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Block Arc 22">
              <a:extLst>
                <a:ext uri="{FF2B5EF4-FFF2-40B4-BE49-F238E27FC236}">
                  <a16:creationId xmlns:a16="http://schemas.microsoft.com/office/drawing/2014/main" id="{87FB0E75-481A-2947-9CFF-6DD18851780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Block Arc 23">
              <a:extLst>
                <a:ext uri="{FF2B5EF4-FFF2-40B4-BE49-F238E27FC236}">
                  <a16:creationId xmlns:a16="http://schemas.microsoft.com/office/drawing/2014/main" id="{6582FAC9-1E67-8443-9448-E2B3BF29004B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Block Arc 24">
              <a:extLst>
                <a:ext uri="{FF2B5EF4-FFF2-40B4-BE49-F238E27FC236}">
                  <a16:creationId xmlns:a16="http://schemas.microsoft.com/office/drawing/2014/main" id="{83406DCD-6CC3-9541-903A-B004A39710A3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6C936C-A35C-D04E-B92C-B012589C84AA}"/>
              </a:ext>
            </a:extLst>
          </p:cNvPr>
          <p:cNvGrpSpPr/>
          <p:nvPr/>
        </p:nvGrpSpPr>
        <p:grpSpPr>
          <a:xfrm>
            <a:off x="5332638" y="4317390"/>
            <a:ext cx="1491741" cy="1418489"/>
            <a:chOff x="1547725" y="2309449"/>
            <a:chExt cx="1491741" cy="1418489"/>
          </a:xfrm>
        </p:grpSpPr>
        <p:sp>
          <p:nvSpPr>
            <p:cNvPr id="32" name="Chord 31">
              <a:extLst>
                <a:ext uri="{FF2B5EF4-FFF2-40B4-BE49-F238E27FC236}">
                  <a16:creationId xmlns:a16="http://schemas.microsoft.com/office/drawing/2014/main" id="{3C9778E0-6B1E-094A-A884-3343365EA034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Block Arc 32">
              <a:extLst>
                <a:ext uri="{FF2B5EF4-FFF2-40B4-BE49-F238E27FC236}">
                  <a16:creationId xmlns:a16="http://schemas.microsoft.com/office/drawing/2014/main" id="{D5A81E09-BB18-5B4D-ADD0-BBB56188C1E6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Block Arc 33">
              <a:extLst>
                <a:ext uri="{FF2B5EF4-FFF2-40B4-BE49-F238E27FC236}">
                  <a16:creationId xmlns:a16="http://schemas.microsoft.com/office/drawing/2014/main" id="{42B6FCF5-E1C8-D849-81D5-A3BFEA2AE6D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5" name="Block Arc 34">
              <a:extLst>
                <a:ext uri="{FF2B5EF4-FFF2-40B4-BE49-F238E27FC236}">
                  <a16:creationId xmlns:a16="http://schemas.microsoft.com/office/drawing/2014/main" id="{6329F8A0-DFB8-B443-9FA7-9A7A37281639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C6F8A7D4-9DA5-C945-AE6C-C7928198DD05}"/>
              </a:ext>
            </a:extLst>
          </p:cNvPr>
          <p:cNvGrpSpPr/>
          <p:nvPr/>
        </p:nvGrpSpPr>
        <p:grpSpPr>
          <a:xfrm>
            <a:off x="7480069" y="4317390"/>
            <a:ext cx="1491741" cy="1418489"/>
            <a:chOff x="1547725" y="2309449"/>
            <a:chExt cx="1491741" cy="1418489"/>
          </a:xfrm>
        </p:grpSpPr>
        <p:sp>
          <p:nvSpPr>
            <p:cNvPr id="37" name="Chord 36">
              <a:extLst>
                <a:ext uri="{FF2B5EF4-FFF2-40B4-BE49-F238E27FC236}">
                  <a16:creationId xmlns:a16="http://schemas.microsoft.com/office/drawing/2014/main" id="{27F5B928-5E98-A44B-AB3F-4C98CD0E23A5}"/>
                </a:ext>
              </a:extLst>
            </p:cNvPr>
            <p:cNvSpPr/>
            <p:nvPr/>
          </p:nvSpPr>
          <p:spPr>
            <a:xfrm rot="5400000">
              <a:off x="1584351" y="2272823"/>
              <a:ext cx="1418489" cy="1491741"/>
            </a:xfrm>
            <a:prstGeom prst="chord">
              <a:avLst>
                <a:gd name="adj1" fmla="val 3373053"/>
                <a:gd name="adj2" fmla="val 18242730"/>
              </a:avLst>
            </a:prstGeom>
            <a:solidFill>
              <a:schemeClr val="bg1"/>
            </a:solidFill>
            <a:effectLst>
              <a:outerShdw blurRad="63500" sx="106000" sy="106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Block Arc 37">
              <a:extLst>
                <a:ext uri="{FF2B5EF4-FFF2-40B4-BE49-F238E27FC236}">
                  <a16:creationId xmlns:a16="http://schemas.microsoft.com/office/drawing/2014/main" id="{8B1B95F5-CFB0-184E-8E59-18BDF5B91F67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8934644"/>
                <a:gd name="adj2" fmla="val 1913285"/>
                <a:gd name="adj3" fmla="val 26493"/>
              </a:avLst>
            </a:prstGeom>
            <a:solidFill>
              <a:srgbClr val="FF0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Block Arc 38">
              <a:extLst>
                <a:ext uri="{FF2B5EF4-FFF2-40B4-BE49-F238E27FC236}">
                  <a16:creationId xmlns:a16="http://schemas.microsoft.com/office/drawing/2014/main" id="{282B9B73-D953-8041-B084-0C735439DC2D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0425642"/>
                <a:gd name="adj2" fmla="val 440724"/>
                <a:gd name="adj3" fmla="val 26571"/>
              </a:avLst>
            </a:prstGeom>
            <a:solidFill>
              <a:srgbClr val="FFC00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Block Arc 39">
              <a:extLst>
                <a:ext uri="{FF2B5EF4-FFF2-40B4-BE49-F238E27FC236}">
                  <a16:creationId xmlns:a16="http://schemas.microsoft.com/office/drawing/2014/main" id="{B36969C3-8737-304B-974B-1A52F740FF91}"/>
                </a:ext>
              </a:extLst>
            </p:cNvPr>
            <p:cNvSpPr/>
            <p:nvPr/>
          </p:nvSpPr>
          <p:spPr>
            <a:xfrm>
              <a:off x="1581430" y="2336882"/>
              <a:ext cx="1424330" cy="1371600"/>
            </a:xfrm>
            <a:prstGeom prst="blockArc">
              <a:avLst>
                <a:gd name="adj1" fmla="val 12053100"/>
                <a:gd name="adj2" fmla="val 20294853"/>
                <a:gd name="adj3" fmla="val 26676"/>
              </a:avLst>
            </a:prstGeom>
            <a:solidFill>
              <a:srgbClr val="00B050"/>
            </a:solidFill>
            <a:ln>
              <a:solidFill>
                <a:schemeClr val="tx1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7632D9D-C8A5-1940-9F93-C7F9C6C8C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896" y="6097263"/>
            <a:ext cx="2069387" cy="3880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F41177-7B07-6D4F-8193-B1025BA953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518" y="6097263"/>
            <a:ext cx="388010" cy="38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64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12834</TotalTime>
  <Words>37</Words>
  <Application>Microsoft Macintosh PowerPoint</Application>
  <PresentationFormat>Widescreen</PresentationFormat>
  <Paragraphs>13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Quiana K Stodder</dc:creator>
  <cp:lastModifiedBy>Quiana K Stodder</cp:lastModifiedBy>
  <cp:revision>18</cp:revision>
  <dcterms:created xsi:type="dcterms:W3CDTF">2021-05-01T18:29:37Z</dcterms:created>
  <dcterms:modified xsi:type="dcterms:W3CDTF">2021-05-15T00:33:20Z</dcterms:modified>
</cp:coreProperties>
</file>

<file path=docProps/thumbnail.jpeg>
</file>